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AD5FF-91D8-43E9-8A04-956CBC27740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FE55-3BD1-4D6B-84FB-9BBF39CBB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151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AD5FF-91D8-43E9-8A04-956CBC27740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FE55-3BD1-4D6B-84FB-9BBF39CBB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60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AD5FF-91D8-43E9-8A04-956CBC27740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FE55-3BD1-4D6B-84FB-9BBF39CBB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609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AD5FF-91D8-43E9-8A04-956CBC27740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FE55-3BD1-4D6B-84FB-9BBF39CBB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453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AD5FF-91D8-43E9-8A04-956CBC27740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FE55-3BD1-4D6B-84FB-9BBF39CBB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864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AD5FF-91D8-43E9-8A04-956CBC27740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FE55-3BD1-4D6B-84FB-9BBF39CBB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65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AD5FF-91D8-43E9-8A04-956CBC27740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FE55-3BD1-4D6B-84FB-9BBF39CBB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076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AD5FF-91D8-43E9-8A04-956CBC27740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FE55-3BD1-4D6B-84FB-9BBF39CBB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605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AD5FF-91D8-43E9-8A04-956CBC27740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FE55-3BD1-4D6B-84FB-9BBF39CBB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568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AD5FF-91D8-43E9-8A04-956CBC27740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FE55-3BD1-4D6B-84FB-9BBF39CBB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7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AD5FF-91D8-43E9-8A04-956CBC27740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FE55-3BD1-4D6B-84FB-9BBF39CBB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002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AD5FF-91D8-43E9-8A04-956CBC277401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1FE55-3BD1-4D6B-84FB-9BBF39CBB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29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0" r="2323"/>
          <a:stretch/>
        </p:blipFill>
        <p:spPr>
          <a:xfrm>
            <a:off x="297840" y="614149"/>
            <a:ext cx="11193575" cy="60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853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47" y="1117126"/>
            <a:ext cx="8459590" cy="506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908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11" y="953353"/>
            <a:ext cx="8619142" cy="516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899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38503" y="-552386"/>
            <a:ext cx="4901382" cy="818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356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150" y="342900"/>
            <a:ext cx="36957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954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78" y="0"/>
            <a:ext cx="11459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900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78" y="0"/>
            <a:ext cx="11459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600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Julia_N</dc:creator>
  <cp:lastModifiedBy>Julia_N</cp:lastModifiedBy>
  <cp:revision>3</cp:revision>
  <dcterms:created xsi:type="dcterms:W3CDTF">2020-12-08T14:00:00Z</dcterms:created>
  <dcterms:modified xsi:type="dcterms:W3CDTF">2020-12-08T14:06:39Z</dcterms:modified>
</cp:coreProperties>
</file>